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4F891-5022-43A2-9520-A63A71E92F8B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52D10-86CD-4123-95C2-4A40BA7999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52D10-86CD-4123-95C2-4A40BA79997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52D10-86CD-4123-95C2-4A40BA79997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6087-3B49-4FA9-BD2C-C2BE359D1C73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FD24-3FF4-428D-AE3D-5DA3B6F620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6087-3B49-4FA9-BD2C-C2BE359D1C73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FD24-3FF4-428D-AE3D-5DA3B6F620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6087-3B49-4FA9-BD2C-C2BE359D1C73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FD24-3FF4-428D-AE3D-5DA3B6F620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6087-3B49-4FA9-BD2C-C2BE359D1C73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FD24-3FF4-428D-AE3D-5DA3B6F620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6087-3B49-4FA9-BD2C-C2BE359D1C73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FD24-3FF4-428D-AE3D-5DA3B6F620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6087-3B49-4FA9-BD2C-C2BE359D1C73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FD24-3FF4-428D-AE3D-5DA3B6F620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6087-3B49-4FA9-BD2C-C2BE359D1C73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FD24-3FF4-428D-AE3D-5DA3B6F620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6087-3B49-4FA9-BD2C-C2BE359D1C73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FD24-3FF4-428D-AE3D-5DA3B6F620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6087-3B49-4FA9-BD2C-C2BE359D1C73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FD24-3FF4-428D-AE3D-5DA3B6F620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6087-3B49-4FA9-BD2C-C2BE359D1C73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FD24-3FF4-428D-AE3D-5DA3B6F620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6087-3B49-4FA9-BD2C-C2BE359D1C73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FD24-3FF4-428D-AE3D-5DA3B6F620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36087-3B49-4FA9-BD2C-C2BE359D1C73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8FD24-3FF4-428D-AE3D-5DA3B6F620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r="20503"/>
          <a:stretch>
            <a:fillRect/>
          </a:stretch>
        </p:blipFill>
        <p:spPr bwMode="auto">
          <a:xfrm>
            <a:off x="214282" y="2571744"/>
            <a:ext cx="8715436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</Words>
  <Application>Microsoft Office PowerPoint</Application>
  <PresentationFormat>Экран (4:3)</PresentationFormat>
  <Paragraphs>2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Vera Zacharova</dc:creator>
  <cp:lastModifiedBy>Пользователь Windows</cp:lastModifiedBy>
  <cp:revision>4</cp:revision>
  <dcterms:created xsi:type="dcterms:W3CDTF">2011-06-10T06:55:51Z</dcterms:created>
  <dcterms:modified xsi:type="dcterms:W3CDTF">2011-07-11T18:17:43Z</dcterms:modified>
</cp:coreProperties>
</file>